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04" y="2510390"/>
            <a:ext cx="3765692" cy="1845189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cs-CZ"/>
              <a:t>Název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cs-CZ"/>
              <a:t>Vzor pro tvorbu šablony</a:t>
            </a:r>
          </a:p>
        </p:txBody>
      </p:sp>
    </p:spTree>
    <p:extLst>
      <p:ext uri="{BB962C8B-B14F-4D97-AF65-F5344CB8AC3E}">
        <p14:creationId xmlns:p14="http://schemas.microsoft.com/office/powerpoint/2010/main" val="261073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Obsah </a:t>
            </a:r>
            <a:r>
              <a:rPr lang="cs-CZ" dirty="0"/>
              <a:t>prezentace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954" y="5330128"/>
            <a:ext cx="1921271" cy="941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17854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9</Words>
  <Application>Microsoft Office PowerPoint</Application>
  <PresentationFormat>Širokoúhlá obrazovka</PresentationFormat>
  <Paragraphs>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Fazeta</vt:lpstr>
      <vt:lpstr>Název prezentace</vt:lpstr>
      <vt:lpstr>Nadpis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Jakub Žákavec</dc:creator>
  <cp:lastModifiedBy>Jakub Žákavec</cp:lastModifiedBy>
  <cp:revision>1</cp:revision>
  <dcterms:created xsi:type="dcterms:W3CDTF">2017-01-30T09:15:39Z</dcterms:created>
  <dcterms:modified xsi:type="dcterms:W3CDTF">2017-01-30T09:17:53Z</dcterms:modified>
</cp:coreProperties>
</file>